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4F3C-F5A8-5307-0A41-D9C5A6BC1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835D103-0EA3-8440-AB17-4BB02FE48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FE3693-0332-2AAB-C2A7-7BD2A0A9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6BA9A9-8A97-30A5-80B9-C1512A55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BA5A80-5447-63A4-F7CF-01B6701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67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559E7-C5C2-9163-C3D1-5B08F12F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E21A7D-21B1-D30F-B5F2-14F32A5C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079A99-1EA9-EBD2-2959-B1C53975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AAB55B3-A7A4-F904-36A7-C695953B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B03FB2-06B7-ADD7-0BC8-B4569D0E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15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3D31D3-3058-58B5-DBDF-EBFD0C92D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0E331B-683C-EECA-7A03-6A4B02E10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71C5BD-48E1-43C4-2A65-F5AF7E60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EA7CBB-F337-6191-86E1-5EDB8BE7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05E503-3624-2D97-855B-9C75C0D8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516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20AEE-A779-4892-F117-D6ADF015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C386B7-FC26-9771-F38E-DD29AE63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DDAC89-4F03-9210-666B-900757A7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3E17A6-E675-E042-354F-BD877BE3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01CE95-D9A8-6E11-063B-28E002B6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444B6-504F-6864-13AA-49C3F564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62D6C6-2963-ABC8-155E-0BFCF2A76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009C76-4AC5-DBEB-7C73-B215614C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EA9078-3801-83D4-0E88-8864A762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D32302-6846-C4B5-D4A3-9D8F8F7A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89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E75DE-3705-2A77-5C76-F7B26A9B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54173-4164-92F2-7D29-9321C48AE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EB5AA3B-C1AD-ED73-E883-55E975E0D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55F259-B95F-A1B2-265F-E908D125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EFB24A-83E6-FFAF-A5FE-EBF5F375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C13CA5-08EA-8095-F8A8-FB13BB92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1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3A7A4-F88C-275E-4C28-E4FFE707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1A4DEB-CCF1-41A7-C568-A5615F514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4A35004-6EE8-B1F0-5058-AB78E7E84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16D38F0-D35E-102E-C93D-9871ED63E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F15C287-08FF-55EC-3058-96644A5D1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C5744C-D698-E3EA-0A6C-8300E1722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25017C8-7753-D1E6-19C9-6D29F498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DF009D2-FE34-8D49-8AF9-9104143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3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696C8-1F45-9DD6-2CB9-97F6671C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DD0B32C-BA66-4383-EB5E-1E06C443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A6B3F2-1BA5-80F2-239F-887D7393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07561F-C389-318E-4E17-2E96E24E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80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E683C42-4789-1ECB-90F0-3F12B657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B5DC705-C7CE-CAB7-3694-1C28F39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4E1087-263F-5F75-A242-C0A74CE6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88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4EF7-13D0-4F2D-D550-2484DE4F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8596ED-C0F8-5E00-D98E-2E67ABF2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DFBC64-B56B-ACAB-A625-433992C6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1DCA94-DEC5-A220-21A2-C6056E00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B1812B-9011-DC67-EAED-4767C11D5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8EDDF4-BD94-66AE-A020-1B0B04BD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43B-320B-B125-6010-89B34F42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2AEFC35-290A-8B16-BDD5-30A8C12EE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957F32-C791-8479-B829-D9E8C647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F62F46-84D6-5755-3227-FEDD6B71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E8C316-B73C-23C5-E952-F2DA0FE8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F07210B-E509-374D-1A9D-A9A32A98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2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09EB25-72A0-9DE6-9102-18C22A1D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37650D-6E34-8D71-BA1C-CF6332B61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CAC767-66D8-EB9B-BAFF-77B7CF221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276F1-CB71-4691-A790-07EA1C021F25}" type="datetimeFigureOut">
              <a:rPr lang="nl-NL" smtClean="0"/>
              <a:t>27-10-2025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934ABA-3654-6071-4565-76A72398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135EFA-5A6B-7CCF-E9EF-024E78417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23650E-DB51-47BE-A32A-DD6103172F6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12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7ECD48E-1FA5-DA15-B816-D24970CB52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4000" y="3602037"/>
            <a:ext cx="9144000" cy="2557223"/>
          </a:xfrm>
        </p:spPr>
        <p:txBody>
          <a:bodyPr>
            <a:normAutofit/>
          </a:bodyPr>
          <a:lstStyle/>
          <a:p>
            <a:pPr algn="ctr" fontAlgn="b"/>
            <a:r>
              <a:rPr lang="nl-NL" b="1" i="0" dirty="0">
                <a:solidFill>
                  <a:srgbClr val="FFFFFF"/>
                </a:solidFill>
                <a:effectLst/>
                <a:latin typeface="Didot"/>
              </a:rPr>
              <a:t>Oranje</a:t>
            </a:r>
            <a:endParaRPr lang="nl-NL" b="1" dirty="0">
              <a:solidFill>
                <a:srgbClr val="FFFFFF"/>
              </a:solidFill>
              <a:latin typeface="Didot"/>
            </a:endParaRPr>
          </a:p>
          <a:p>
            <a:pPr algn="ctr" fontAlgn="b"/>
            <a:endParaRPr lang="nl-NL" b="1" dirty="0">
              <a:solidFill>
                <a:srgbClr val="FFFFFF"/>
              </a:solidFill>
              <a:latin typeface="Didot"/>
            </a:endParaRPr>
          </a:p>
          <a:p>
            <a:pPr algn="ctr" fontAlgn="b"/>
            <a:r>
              <a:rPr lang="nl-NL" dirty="0"/>
              <a:t>Willem-Alexander, Prins van </a:t>
            </a:r>
          </a:p>
          <a:p>
            <a:r>
              <a:rPr lang="nl-NL" dirty="0"/>
              <a:t>Oranje</a:t>
            </a:r>
          </a:p>
          <a:p>
            <a:r>
              <a:rPr lang="nl-NL" dirty="0"/>
              <a:t>* 13 juni 1974 - † 3 oktober 2025</a:t>
            </a:r>
          </a:p>
        </p:txBody>
      </p:sp>
      <p:pic>
        <p:nvPicPr>
          <p:cNvPr id="5" name="foto01" descr="Afbeelding met kleding, persoon, muur, militair uniform&#10;&#10;Door AI gegenereerde inhoud is mogelijk onjuist.">
            <a:extLst>
              <a:ext uri="{FF2B5EF4-FFF2-40B4-BE49-F238E27FC236}">
                <a16:creationId xmlns:a16="http://schemas.microsoft.com/office/drawing/2014/main" id="{4D3DE99B-E1BD-25A4-8E0D-87A65D56E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53" y="630656"/>
            <a:ext cx="4852678" cy="31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foto03" descr="Afbeelding met persoon, Menselijk gezicht, kleding, portret&#10;&#10;Door AI gegenereerde inhoud is mogelijk onjuist.">
            <a:extLst>
              <a:ext uri="{FF2B5EF4-FFF2-40B4-BE49-F238E27FC236}">
                <a16:creationId xmlns:a16="http://schemas.microsoft.com/office/drawing/2014/main" id="{EF16433C-DD3D-C89F-E729-A34C9EBDAC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11" y="1502615"/>
            <a:ext cx="3525581" cy="4351338"/>
          </a:xfrm>
          <a:prstGeom prst="rect">
            <a:avLst/>
          </a:prstGeom>
        </p:spPr>
      </p:pic>
      <p:pic>
        <p:nvPicPr>
          <p:cNvPr id="7" name="foto02" descr="Afbeelding met persoon, Menselijk gezicht, glimlach, portret&#10;&#10;Door AI gegenereerde inhoud is mogelijk onjuist.">
            <a:extLst>
              <a:ext uri="{FF2B5EF4-FFF2-40B4-BE49-F238E27FC236}">
                <a16:creationId xmlns:a16="http://schemas.microsoft.com/office/drawing/2014/main" id="{7ECFC27A-A1D1-5F72-00F9-E9196D72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62" y="1148588"/>
            <a:ext cx="3670770" cy="50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oto06" descr="Afbeelding met persoon, Menselijk gezicht, overdekt, kind&#10;&#10;Door AI gegenereerde inhoud is mogelijk onjuist.">
            <a:extLst>
              <a:ext uri="{FF2B5EF4-FFF2-40B4-BE49-F238E27FC236}">
                <a16:creationId xmlns:a16="http://schemas.microsoft.com/office/drawing/2014/main" id="{367FFC00-AA43-C829-CCAC-20E13FFBD6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06" y="1685819"/>
            <a:ext cx="2954840" cy="4097547"/>
          </a:xfrm>
          <a:prstGeom prst="rect">
            <a:avLst/>
          </a:prstGeom>
        </p:spPr>
      </p:pic>
      <p:pic>
        <p:nvPicPr>
          <p:cNvPr id="8" name="foto05" descr="Afbeelding met Menselijk gezicht, persoon, glimlach, kleding&#10;&#10;Door AI gegenereerde inhoud is mogelijk onjuist.">
            <a:extLst>
              <a:ext uri="{FF2B5EF4-FFF2-40B4-BE49-F238E27FC236}">
                <a16:creationId xmlns:a16="http://schemas.microsoft.com/office/drawing/2014/main" id="{A5B617D1-F165-D70A-F247-CC50748977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48" y="2052918"/>
            <a:ext cx="4794663" cy="3185324"/>
          </a:xfrm>
          <a:prstGeom prst="rect">
            <a:avLst/>
          </a:prstGeom>
        </p:spPr>
      </p:pic>
      <p:pic>
        <p:nvPicPr>
          <p:cNvPr id="7" name="foto04" descr="Afbeelding met persoon, boom, buitenshuis, Menselijk gezicht&#10;&#10;Door AI gegenereerde inhoud is mogelijk onjuist.">
            <a:extLst>
              <a:ext uri="{FF2B5EF4-FFF2-40B4-BE49-F238E27FC236}">
                <a16:creationId xmlns:a16="http://schemas.microsoft.com/office/drawing/2014/main" id="{2FDF7881-2FBE-ED0F-21CA-1594739E0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2" y="1685819"/>
            <a:ext cx="3339923" cy="39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oto08" descr="Afbeelding met persoon, buitenshuis, peuter, kleding&#10;&#10;Door AI gegenereerde inhoud is mogelijk onjuist.">
            <a:extLst>
              <a:ext uri="{FF2B5EF4-FFF2-40B4-BE49-F238E27FC236}">
                <a16:creationId xmlns:a16="http://schemas.microsoft.com/office/drawing/2014/main" id="{B27C2392-8121-CA88-B454-171AEC14CB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37" y="2461658"/>
            <a:ext cx="4328923" cy="2889849"/>
          </a:xfrm>
          <a:prstGeom prst="rect">
            <a:avLst/>
          </a:prstGeom>
        </p:spPr>
      </p:pic>
      <p:pic>
        <p:nvPicPr>
          <p:cNvPr id="6" name="foto07" descr="Afbeelding met persoon, kleding, Menselijk gezicht, glimlach&#10;&#10;Door AI gegenereerde inhoud is mogelijk onjuist.">
            <a:extLst>
              <a:ext uri="{FF2B5EF4-FFF2-40B4-BE49-F238E27FC236}">
                <a16:creationId xmlns:a16="http://schemas.microsoft.com/office/drawing/2014/main" id="{83B23D37-C627-1337-7933-202C424703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9" y="1675026"/>
            <a:ext cx="3545182" cy="48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oto09" descr="Afbeelding met persoon, Menselijk gezicht, kleding, glimlach&#10;&#10;Door AI gegenereerde inhoud is mogelijk onjuist.">
            <a:extLst>
              <a:ext uri="{FF2B5EF4-FFF2-40B4-BE49-F238E27FC236}">
                <a16:creationId xmlns:a16="http://schemas.microsoft.com/office/drawing/2014/main" id="{38D3524C-D5F5-63A1-2A3B-091D5CEA3F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13" y="1918447"/>
            <a:ext cx="30255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06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15</Words>
  <Application>Microsoft Office PowerPoint</Application>
  <PresentationFormat>Breedbeeld</PresentationFormat>
  <Paragraphs>5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Didot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Gebruiker</dc:creator>
  <cp:lastModifiedBy>Gebruiker</cp:lastModifiedBy>
  <cp:revision>5</cp:revision>
  <dcterms:created xsi:type="dcterms:W3CDTF">2025-10-20T18:28:52Z</dcterms:created>
  <dcterms:modified xsi:type="dcterms:W3CDTF">2025-10-27T17:55:33Z</dcterms:modified>
</cp:coreProperties>
</file>